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8335"/>
    <a:srgbClr val="181D0D"/>
    <a:srgbClr val="1115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3228" y="-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3FB4-1501-403B-9C35-F3BADBEFB66B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c\Desktop\Mensi Yosra\mensi yosra hjh\موسم-الحصاد_assabah.jpg"/>
          <p:cNvPicPr>
            <a:picLocks noChangeAspect="1" noChangeArrowheads="1"/>
          </p:cNvPicPr>
          <p:nvPr/>
        </p:nvPicPr>
        <p:blipFill>
          <a:blip r:embed="rId2">
            <a:lum bright="9000"/>
          </a:blip>
          <a:srcRect/>
          <a:stretch>
            <a:fillRect/>
          </a:stretch>
        </p:blipFill>
        <p:spPr bwMode="auto">
          <a:xfrm>
            <a:off x="-24" y="2285984"/>
            <a:ext cx="6858000" cy="6858016"/>
          </a:xfrm>
          <a:prstGeom prst="rect">
            <a:avLst/>
          </a:prstGeom>
          <a:noFill/>
        </p:spPr>
      </p:pic>
      <p:pic>
        <p:nvPicPr>
          <p:cNvPr id="1028" name="Picture 4" descr="C:\Users\pc\Desktop\Mensi Yosra\mensi yosra hjh\WO-AO327A_SYRWH_P_20130625225000.jpg"/>
          <p:cNvPicPr>
            <a:picLocks noChangeAspect="1" noChangeArrowheads="1"/>
          </p:cNvPicPr>
          <p:nvPr/>
        </p:nvPicPr>
        <p:blipFill>
          <a:blip r:embed="rId3">
            <a:lum bright="25000"/>
          </a:blip>
          <a:srcRect/>
          <a:stretch>
            <a:fillRect/>
          </a:stretch>
        </p:blipFill>
        <p:spPr bwMode="auto">
          <a:xfrm>
            <a:off x="0" y="1"/>
            <a:ext cx="6858000" cy="2285983"/>
          </a:xfrm>
          <a:prstGeom prst="rect">
            <a:avLst/>
          </a:prstGeom>
          <a:noFill/>
        </p:spPr>
      </p:pic>
      <p:pic>
        <p:nvPicPr>
          <p:cNvPr id="6" name="Picture 12" descr="NSIGLEF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26" y="714348"/>
            <a:ext cx="557211" cy="7960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7" name="Rectangle 6"/>
          <p:cNvSpPr/>
          <p:nvPr/>
        </p:nvSpPr>
        <p:spPr>
          <a:xfrm>
            <a:off x="4286256" y="71406"/>
            <a:ext cx="2643214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ar-TN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وزارة الداخلية</a:t>
            </a:r>
          </a:p>
          <a:p>
            <a:pPr algn="ctr" rtl="1"/>
            <a:r>
              <a:rPr lang="ar-TN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الديوان الوطني للحماية المدنية</a:t>
            </a:r>
            <a:endParaRPr lang="fr-FR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06" y="68017"/>
            <a:ext cx="2643214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ar-TN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وزارة الفلاحة</a:t>
            </a:r>
          </a:p>
          <a:p>
            <a:pPr algn="ctr" rtl="1"/>
            <a:r>
              <a:rPr lang="ar-TN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وكالة الإرشاد والتكوين </a:t>
            </a:r>
            <a:r>
              <a:rPr lang="ar-TN" b="1" spc="50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الفلاحي</a:t>
            </a:r>
            <a:endParaRPr lang="fr-FR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30" name="Picture 6" descr="C:\Users\pc\Desktop\Mensi Yosra\mensi yosra hjh\agriculture-tunisie-13062011.jpg"/>
          <p:cNvPicPr>
            <a:picLocks noChangeAspect="1" noChangeArrowheads="1"/>
          </p:cNvPicPr>
          <p:nvPr/>
        </p:nvPicPr>
        <p:blipFill>
          <a:blip r:embed="rId5">
            <a:lum bright="-9000"/>
          </a:blip>
          <a:srcRect t="1852"/>
          <a:stretch>
            <a:fillRect/>
          </a:stretch>
        </p:blipFill>
        <p:spPr bwMode="auto">
          <a:xfrm>
            <a:off x="500042" y="3857620"/>
            <a:ext cx="5784689" cy="485778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6" name="Rectangle 15"/>
          <p:cNvSpPr/>
          <p:nvPr/>
        </p:nvSpPr>
        <p:spPr>
          <a:xfrm>
            <a:off x="643420" y="2300101"/>
            <a:ext cx="55002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TN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181D0D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تأمين موسم الحصاد</a:t>
            </a:r>
            <a:endParaRPr lang="fr-FR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181D0D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912" y="8420127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r-FR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… </a:t>
            </a:r>
            <a:r>
              <a:rPr lang="ar-TN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واعلم الحماية المدنية عند الخطر </a:t>
            </a:r>
          </a:p>
        </p:txBody>
      </p:sp>
      <p:pic>
        <p:nvPicPr>
          <p:cNvPr id="10" name="Picture 6" descr="C:\Users\pc\Desktop\Mensi Yosra\YOSRA\425397_364600946894864_808337513_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52" y="8399917"/>
            <a:ext cx="468498" cy="601239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3406414" y="6000760"/>
            <a:ext cx="3451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2000" b="1" dirty="0" smtClean="0">
                <a:solidFill>
                  <a:schemeClr val="tx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حراثة جوانب المزارعة وجوانب أكوام التبن</a:t>
            </a:r>
            <a:endParaRPr lang="fr-FR" sz="2000" b="1" dirty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642966" y="4286248"/>
            <a:ext cx="4286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TN" sz="2000" b="1" dirty="0" smtClean="0">
                <a:solidFill>
                  <a:schemeClr val="tx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تجهيز </a:t>
            </a:r>
            <a:r>
              <a:rPr lang="ar-TN" sz="2000" b="1" dirty="0" smtClean="0">
                <a:solidFill>
                  <a:schemeClr val="tx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آلات الحصاد والجرارات بقوارير إطفاء </a:t>
            </a:r>
            <a:endParaRPr lang="fr-F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28670" y="6457906"/>
            <a:ext cx="215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2000" b="1" dirty="0" smtClean="0">
                <a:solidFill>
                  <a:schemeClr val="tx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عدم إشعال النار والتدخين</a:t>
            </a:r>
            <a:endParaRPr lang="fr-FR" sz="2000" b="1" dirty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4" name="Picture 7" descr="C:\Users\pc\Desktop\Mensi Yosra\120px-DIN_4844-2_Feuer_etc_verboten_D-P002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00372" y="6457906"/>
            <a:ext cx="357190" cy="357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37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19</cp:revision>
  <dcterms:created xsi:type="dcterms:W3CDTF">2016-06-08T09:22:28Z</dcterms:created>
  <dcterms:modified xsi:type="dcterms:W3CDTF">2016-06-28T13:55:52Z</dcterms:modified>
</cp:coreProperties>
</file>